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6" r:id="rId4"/>
    <p:sldId id="267" r:id="rId5"/>
    <p:sldId id="259" r:id="rId6"/>
    <p:sldId id="268" r:id="rId7"/>
    <p:sldId id="261" r:id="rId8"/>
    <p:sldId id="262" r:id="rId9"/>
    <p:sldId id="263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NA7 X86" initials="D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9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0_.jpg"/>
          <p:cNvPicPr>
            <a:picLocks noChangeAspect="1"/>
          </p:cNvPicPr>
          <p:nvPr/>
        </p:nvPicPr>
        <p:blipFill>
          <a:blip r:embed="rId2"/>
          <a:srcRect b="9374"/>
          <a:stretch>
            <a:fillRect/>
          </a:stretch>
        </p:blipFill>
        <p:spPr>
          <a:xfrm>
            <a:off x="142844" y="2071678"/>
            <a:ext cx="2981265" cy="435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012_.jpg"/>
          <p:cNvPicPr>
            <a:picLocks noChangeAspect="1"/>
          </p:cNvPicPr>
          <p:nvPr/>
        </p:nvPicPr>
        <p:blipFill>
          <a:blip r:embed="rId3"/>
          <a:srcRect b="5073"/>
          <a:stretch>
            <a:fillRect/>
          </a:stretch>
        </p:blipFill>
        <p:spPr>
          <a:xfrm>
            <a:off x="6143636" y="2071678"/>
            <a:ext cx="2823215" cy="435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79709rm_36_1925.jpg_t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2071678"/>
            <a:ext cx="2838742" cy="435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Плакаты периода…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5_.jpg"/>
          <p:cNvPicPr>
            <a:picLocks noChangeAspect="1"/>
          </p:cNvPicPr>
          <p:nvPr/>
        </p:nvPicPr>
        <p:blipFill>
          <a:blip r:embed="rId2"/>
          <a:srcRect b="7314"/>
          <a:stretch>
            <a:fillRect/>
          </a:stretch>
        </p:blipFill>
        <p:spPr>
          <a:xfrm>
            <a:off x="214282" y="1285860"/>
            <a:ext cx="2928958" cy="435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007_.jpg"/>
          <p:cNvPicPr>
            <a:picLocks noChangeAspect="1"/>
          </p:cNvPicPr>
          <p:nvPr/>
        </p:nvPicPr>
        <p:blipFill>
          <a:blip r:embed="rId3"/>
          <a:srcRect b="5640"/>
          <a:stretch>
            <a:fillRect/>
          </a:stretch>
        </p:blipFill>
        <p:spPr>
          <a:xfrm>
            <a:off x="3214678" y="1285860"/>
            <a:ext cx="2786082" cy="4429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008_.jpg"/>
          <p:cNvPicPr>
            <a:picLocks noChangeAspect="1"/>
          </p:cNvPicPr>
          <p:nvPr/>
        </p:nvPicPr>
        <p:blipFill>
          <a:blip r:embed="rId4"/>
          <a:srcRect b="5120"/>
          <a:stretch>
            <a:fillRect/>
          </a:stretch>
        </p:blipFill>
        <p:spPr>
          <a:xfrm>
            <a:off x="6072198" y="1285860"/>
            <a:ext cx="2857488" cy="4437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Плакаты периода …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Плакаты периода…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Рисунок 5" descr="98147rm_37_1989.jpg_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714488"/>
            <a:ext cx="3571900" cy="4941364"/>
          </a:xfrm>
          <a:prstGeom prst="rect">
            <a:avLst/>
          </a:prstGeom>
        </p:spPr>
      </p:pic>
      <p:pic>
        <p:nvPicPr>
          <p:cNvPr id="7" name="Рисунок 6" descr="загруженное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808360"/>
            <a:ext cx="3643338" cy="4847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42984"/>
            <a:ext cx="8586790" cy="4214842"/>
          </a:xfrm>
        </p:spPr>
        <p:txBody>
          <a:bodyPr>
            <a:normAutofit fontScale="90000"/>
          </a:bodyPr>
          <a:lstStyle/>
          <a:p>
            <a:r>
              <a:rPr lang="ru-RU" sz="8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Times New Roman" pitchFamily="18" charset="0"/>
              </a:rPr>
              <a:t>Политика Перестройки в сфере экономики»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0px-Gorbachev_(cropped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368596"/>
            <a:ext cx="5357850" cy="6107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285728"/>
            <a:ext cx="5043432" cy="34163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Назовите </a:t>
            </a:r>
          </a:p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человека, </a:t>
            </a:r>
          </a:p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изображенного </a:t>
            </a:r>
          </a:p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на этом фото</a:t>
            </a:r>
            <a:endParaRPr lang="ru-RU" sz="5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Причины Перестройки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</a:t>
            </a:r>
            <a:r>
              <a:rPr lang="ru-RU" sz="4000" dirty="0" smtClean="0"/>
              <a:t>ризис сверхдержавы СССР</a:t>
            </a:r>
          </a:p>
          <a:p>
            <a:pPr marL="514350" indent="-514350">
              <a:buFont typeface="+mj-lt"/>
              <a:buAutoNum type="arabicPeriod"/>
            </a:pPr>
            <a:endParaRPr lang="ru-RU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Кризис государственного социализма, </a:t>
            </a:r>
          </a:p>
          <a:p>
            <a:pPr marL="514350" indent="-514350">
              <a:buFont typeface="+mj-lt"/>
              <a:buAutoNum type="arabicPeriod"/>
            </a:pPr>
            <a:endParaRPr lang="ru-RU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Кризис авторитарной политической системы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Этапы в деятельности Горбачева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428868"/>
            <a:ext cx="72152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</a:t>
            </a:r>
            <a:r>
              <a:rPr lang="ru-RU" sz="4000" dirty="0" smtClean="0"/>
              <a:t> этап </a:t>
            </a:r>
            <a:r>
              <a:rPr lang="ru-RU" sz="3200" dirty="0" smtClean="0"/>
              <a:t>– апрель 1985 г. – июнь 1987 г. – политика ускорения экономического и социального развития СССР;</a:t>
            </a:r>
          </a:p>
          <a:p>
            <a:endParaRPr lang="ru-RU" sz="3200" dirty="0" smtClean="0"/>
          </a:p>
          <a:p>
            <a:r>
              <a:rPr lang="en-US" sz="4000" dirty="0" smtClean="0"/>
              <a:t> II </a:t>
            </a:r>
            <a:r>
              <a:rPr lang="ru-RU" sz="4000" dirty="0" smtClean="0"/>
              <a:t>этап </a:t>
            </a:r>
            <a:r>
              <a:rPr lang="ru-RU" sz="3200" dirty="0" smtClean="0"/>
              <a:t>– лето 1987 г. – 1990 г.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928802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Перестройка-это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3071810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	процесс реформирования тоталитарной системы в СССР.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Вопросы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071546"/>
            <a:ext cx="8715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</a:t>
            </a:r>
            <a:r>
              <a:rPr lang="ru-RU" sz="2400" i="1" dirty="0" smtClean="0"/>
              <a:t>. Отметьте правильный ответ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Перестройка-это:</a:t>
            </a:r>
          </a:p>
          <a:p>
            <a:r>
              <a:rPr lang="ru-RU" sz="2400" dirty="0" smtClean="0"/>
              <a:t>А) политика, направленная на сосредоточение всех ресурсов в руках государства</a:t>
            </a:r>
          </a:p>
          <a:p>
            <a:r>
              <a:rPr lang="ru-RU" sz="2400" dirty="0" smtClean="0"/>
              <a:t>Б) политика, направленная на выход из кризиса и соглашение с крестьянством</a:t>
            </a:r>
          </a:p>
          <a:p>
            <a:r>
              <a:rPr lang="ru-RU" sz="2400" dirty="0" smtClean="0"/>
              <a:t>В) процесс реформирования тоталитарной системы в СССР</a:t>
            </a:r>
          </a:p>
          <a:p>
            <a:r>
              <a:rPr lang="ru-RU" sz="2400" dirty="0" smtClean="0"/>
              <a:t>Д) процесс разрушения экономической структуры общества</a:t>
            </a:r>
          </a:p>
          <a:p>
            <a:endParaRPr lang="ru-RU" sz="2400" dirty="0" smtClean="0"/>
          </a:p>
          <a:p>
            <a:r>
              <a:rPr lang="ru-RU" sz="2400" dirty="0" smtClean="0"/>
              <a:t>2. </a:t>
            </a:r>
            <a:r>
              <a:rPr lang="ru-RU" sz="2400" i="1" dirty="0" smtClean="0"/>
              <a:t>Что является лишним в ряду?</a:t>
            </a:r>
            <a:endParaRPr lang="ru-RU" sz="2400" dirty="0" smtClean="0"/>
          </a:p>
          <a:p>
            <a:r>
              <a:rPr lang="ru-RU" sz="2400" dirty="0" smtClean="0"/>
              <a:t>Экономические преобразования в СССР в 1985-1989 гг.:</a:t>
            </a:r>
          </a:p>
          <a:p>
            <a:r>
              <a:rPr lang="ru-RU" sz="2400" dirty="0" smtClean="0"/>
              <a:t>А) перевод предприятий на самоокупаемость и хозрасчет;</a:t>
            </a:r>
          </a:p>
          <a:p>
            <a:r>
              <a:rPr lang="ru-RU" sz="2400" dirty="0" smtClean="0"/>
              <a:t>Б) развитие кооперации;</a:t>
            </a:r>
          </a:p>
          <a:p>
            <a:r>
              <a:rPr lang="ru-RU" sz="2400" dirty="0" smtClean="0"/>
              <a:t>В) разрешение индивидуальной трудовой деятельности;</a:t>
            </a:r>
          </a:p>
          <a:p>
            <a:r>
              <a:rPr lang="ru-RU" sz="2400" dirty="0" smtClean="0"/>
              <a:t>Г) широкая приватизация государственной собственности.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Вопросы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643050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3200" dirty="0" smtClean="0"/>
              <a:t>Какую цель поставили в самом начале урока?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dirty="0" smtClean="0"/>
              <a:t>Назовите причины политики Перестройки.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dirty="0" smtClean="0"/>
              <a:t>Дайте определение политики Перестройки.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dirty="0" smtClean="0"/>
              <a:t>В чем состоял основной просчет в процессе проведения экономических реформ?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Вывод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643050"/>
            <a:ext cx="81439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Причинами Перестройки можно считать кризис сверхдержавы СССР, кризис государственного социализма, кризис авторитарной политической системы;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Задачами Перестройки являлись: остановить распад системы государственного социализма и обеспечить интересы правящей элиты;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Результаты перестройки совершенно не соответствовали тем задачам и целям, которые ставили и инициировали тогдашние руководители государства.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247</Words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Плакаты периода…</vt:lpstr>
      <vt:lpstr>Плакаты периода …</vt:lpstr>
      <vt:lpstr>Плакаты периода…</vt:lpstr>
      <vt:lpstr>Политика Перестройки в сфере экономики» </vt:lpstr>
      <vt:lpstr>Слайд 5</vt:lpstr>
      <vt:lpstr>Причины Перестройки</vt:lpstr>
      <vt:lpstr>Этапы в деятельности Горбачева</vt:lpstr>
      <vt:lpstr>Перестройка-это</vt:lpstr>
      <vt:lpstr>Вопросы</vt:lpstr>
      <vt:lpstr>Вопросы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Acer</cp:lastModifiedBy>
  <cp:revision>19</cp:revision>
  <dcterms:created xsi:type="dcterms:W3CDTF">2012-11-03T08:52:09Z</dcterms:created>
  <dcterms:modified xsi:type="dcterms:W3CDTF">2012-11-04T05:20:02Z</dcterms:modified>
</cp:coreProperties>
</file>